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indent="228600" marL="0"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9.jpg" Type="http://schemas.openxmlformats.org/officeDocument/2006/relationships/image" Id="rId3"/><Relationship Target="../media/image02.jpg" Type="http://schemas.openxmlformats.org/officeDocument/2006/relationships/image" Id="rId6"/><Relationship Target="http://youtube.com/v/N63rWrbHhng" Type="http://schemas.openxmlformats.org/officeDocument/2006/relationships/hyperlink" TargetMode="External" Id="rId5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414400" x="2582275"/>
            <a:ext cy="1102500" cx="2808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lang="en">
                <a:solidFill>
                  <a:srgbClr val="2EDE43"/>
                </a:solidFill>
                <a:latin typeface="Luckiest Guy"/>
                <a:ea typeface="Luckiest Guy"/>
                <a:cs typeface="Luckiest Guy"/>
                <a:sym typeface="Luckiest Guy"/>
              </a:rPr>
              <a:t>La Casa!!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1412675" x="3268125"/>
            <a:ext cy="598499" cx="1628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E90808"/>
                </a:solidFill>
                <a:latin typeface="Chewy"/>
                <a:ea typeface="Chewy"/>
                <a:cs typeface="Chewy"/>
                <a:sym typeface="Chewy"/>
              </a:rPr>
              <a:t>By Irene</a:t>
            </a:r>
          </a:p>
        </p:txBody>
      </p:sp>
      <p:sp>
        <p:nvSpPr>
          <p:cNvPr id="25" name="Shape 25">
            <a:hlinkClick r:id="rId5"/>
          </p:cNvPr>
          <p:cNvSpPr/>
          <p:nvPr/>
        </p:nvSpPr>
        <p:spPr>
          <a:xfrm>
            <a:off y="2085950" x="7063450"/>
            <a:ext cy="508625" cx="631474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26" name="Shape 26"/>
          <p:cNvSpPr txBox="1"/>
          <p:nvPr/>
        </p:nvSpPr>
        <p:spPr>
          <a:xfrm>
            <a:off y="1561475" x="6255387"/>
            <a:ext cy="449700" cx="2247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FFFF"/>
                </a:solidFill>
                <a:latin typeface="Black Ops One"/>
                <a:ea typeface="Black Ops One"/>
                <a:cs typeface="Black Ops One"/>
                <a:sym typeface="Black Ops One"/>
              </a:rPr>
              <a:t>music for the slides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14900" x="2444650"/>
            <a:ext cy="857400" cx="34572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0000"/>
                </a:solidFill>
                <a:latin typeface="Luckiest Guy"/>
                <a:ea typeface="Luckiest Guy"/>
                <a:cs typeface="Luckiest Guy"/>
                <a:sym typeface="Luckiest Guy"/>
              </a:rPr>
              <a:t>The End!!!!!!!!!!!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2385500" x="1357350"/>
            <a:ext cy="793499" cx="6077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FF"/>
                </a:solidFill>
                <a:latin typeface="Black Ops One"/>
                <a:ea typeface="Black Ops One"/>
                <a:cs typeface="Black Ops One"/>
                <a:sym typeface="Black Ops One"/>
              </a:rPr>
              <a:t> Bobby: Hoped You Enjoyed :)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y="205975" x="1038750"/>
            <a:ext cy="857400" cx="7066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60F5A9"/>
                </a:solidFill>
                <a:latin typeface="Luckiest Guy"/>
                <a:ea typeface="Luckiest Guy"/>
                <a:cs typeface="Luckiest Guy"/>
                <a:sym typeface="Luckiest Guy"/>
              </a:rPr>
              <a:t>tHIS IS A SUBURBAN HOUSE</a:t>
            </a:r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369650" x="900525"/>
            <a:ext cy="802500" cx="6576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48D4FF"/>
                </a:solidFill>
                <a:latin typeface="Chewy"/>
                <a:ea typeface="Chewy"/>
                <a:cs typeface="Chewy"/>
                <a:sym typeface="Chewy"/>
              </a:rPr>
              <a:t>Condominium es grande, bonito, y moderno. 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81200" x="2007950"/>
            <a:ext cy="857400" cx="38760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FF"/>
                </a:solidFill>
                <a:latin typeface="Luckiest Guy"/>
                <a:ea typeface="Luckiest Guy"/>
                <a:cs typeface="Luckiest Guy"/>
                <a:sym typeface="Luckiest Guy"/>
              </a:rPr>
              <a:t>La Cocina!!!!!!!!!!!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819550" x="78425"/>
            <a:ext cy="659699" cx="8608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3EDABD"/>
                </a:solidFill>
                <a:latin typeface="Chewy"/>
                <a:ea typeface="Chewy"/>
                <a:cs typeface="Chewy"/>
                <a:sym typeface="Chewy"/>
              </a:rPr>
              <a:t>Es una cocina moderna. Es moderna, bella, y magnífico!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197075" x="2186175"/>
            <a:ext cy="857400" cx="3323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20DC3F"/>
                </a:solidFill>
                <a:latin typeface="Luckiest Guy"/>
                <a:ea typeface="Luckiest Guy"/>
                <a:cs typeface="Luckiest Guy"/>
                <a:sym typeface="Luckiest Guy"/>
              </a:rPr>
              <a:t>La Comedor!!!</a:t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217975" x="60600"/>
            <a:ext cy="699900" cx="8960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D2010B"/>
                </a:solidFill>
                <a:latin typeface="Chewy"/>
                <a:ea typeface="Chewy"/>
                <a:cs typeface="Chewy"/>
                <a:sym typeface="Chewy"/>
              </a:rPr>
              <a:t>Es un comedor! Es comedor moderno, lujoso, y impresionate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99025" x="2578325"/>
            <a:ext cy="857400" cx="25347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FA5C8"/>
                </a:solidFill>
                <a:latin typeface="Luckiest Guy"/>
                <a:ea typeface="Luckiest Guy"/>
                <a:cs typeface="Luckiest Guy"/>
                <a:sym typeface="Luckiest Guy"/>
              </a:rPr>
              <a:t>La Sala!!!!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200150" x="457200"/>
            <a:ext cy="655500" cx="7766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C24CE"/>
                </a:solidFill>
                <a:latin typeface="Chewy"/>
                <a:ea typeface="Chewy"/>
                <a:cs typeface="Chewy"/>
                <a:sym typeface="Chewy"/>
              </a:rPr>
              <a:t>Es una sala muy moderna! Es lujosa, bello, y grande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81200" x="3104175"/>
            <a:ext cy="857400" cx="19598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2A82DE"/>
                </a:solidFill>
                <a:latin typeface="Luckiest Guy"/>
                <a:ea typeface="Luckiest Guy"/>
                <a:cs typeface="Luckiest Guy"/>
                <a:sym typeface="Luckiest Guy"/>
              </a:rPr>
              <a:t>El Bano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200150" x="65050"/>
            <a:ext cy="744599" cx="9040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E26226"/>
                </a:solidFill>
                <a:latin typeface="Chewy"/>
                <a:ea typeface="Chewy"/>
                <a:cs typeface="Chewy"/>
                <a:sym typeface="Chewy"/>
              </a:rPr>
              <a:t>Es un lujoso bano. Es bano moderno, grande, y impresionate. 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301075" x="2783300"/>
            <a:ext cy="699900" cx="3011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0000"/>
                </a:solidFill>
                <a:latin typeface="Luckiest Guy"/>
                <a:ea typeface="Luckiest Guy"/>
                <a:cs typeface="Luckiest Guy"/>
                <a:sym typeface="Luckiest Guy"/>
              </a:rPr>
              <a:t>La Cuarto!!!!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075375" x="1580150"/>
            <a:ext cy="699900" cx="5417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CC0000"/>
                </a:solidFill>
                <a:latin typeface="Chewy"/>
                <a:ea typeface="Chewy"/>
                <a:cs typeface="Chewy"/>
                <a:sym typeface="Chewy"/>
              </a:rPr>
              <a:t>Es cuarto moderno, grande, y bello.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134750" x="1849575"/>
            <a:ext cy="857400" cx="43631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25A1D1"/>
                </a:solidFill>
                <a:latin typeface="Luckiest Guy"/>
                <a:ea typeface="Luckiest Guy"/>
                <a:cs typeface="Luckiest Guy"/>
                <a:sym typeface="Luckiest Guy"/>
              </a:rPr>
              <a:t>El Patio y jarden 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1120025" x="648025"/>
            <a:ext cy="800700" cx="7536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0000"/>
                </a:solidFill>
                <a:latin typeface="Chewy"/>
                <a:ea typeface="Chewy"/>
                <a:cs typeface="Chewy"/>
                <a:sym typeface="Chewy"/>
              </a:rPr>
              <a:t>Es un patio y jardín moderno, grande, y bello.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143600" x="2587250"/>
            <a:ext cy="857400" cx="25302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9900FF"/>
                </a:solidFill>
                <a:latin typeface="Luckiest Guy"/>
                <a:ea typeface="Luckiest Guy"/>
                <a:cs typeface="Luckiest Guy"/>
                <a:sym typeface="Luckiest Guy"/>
              </a:rPr>
              <a:t>El Garaje 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173425" x="626525"/>
            <a:ext cy="798000" cx="688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3B95D6"/>
                </a:solidFill>
                <a:latin typeface="Black Ops One"/>
                <a:ea typeface="Black Ops One"/>
                <a:cs typeface="Black Ops One"/>
                <a:sym typeface="Black Ops One"/>
              </a:rPr>
              <a:t>Es un moderno, grande, y bello.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